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62" r:id="rId2"/>
    <p:sldId id="260" r:id="rId3"/>
    <p:sldId id="263" r:id="rId4"/>
    <p:sldId id="261" r:id="rId5"/>
    <p:sldId id="284" r:id="rId6"/>
    <p:sldId id="292" r:id="rId7"/>
    <p:sldId id="293" r:id="rId8"/>
    <p:sldId id="294" r:id="rId9"/>
    <p:sldId id="298" r:id="rId10"/>
    <p:sldId id="295" r:id="rId11"/>
    <p:sldId id="296" r:id="rId12"/>
    <p:sldId id="297" r:id="rId13"/>
    <p:sldId id="291" r:id="rId14"/>
    <p:sldId id="285" r:id="rId15"/>
    <p:sldId id="286" r:id="rId16"/>
    <p:sldId id="290" r:id="rId17"/>
    <p:sldId id="268" r:id="rId18"/>
    <p:sldId id="265" r:id="rId19"/>
    <p:sldId id="288" r:id="rId20"/>
    <p:sldId id="299" r:id="rId21"/>
    <p:sldId id="266" r:id="rId22"/>
    <p:sldId id="269" r:id="rId23"/>
    <p:sldId id="270" r:id="rId24"/>
    <p:sldId id="271" r:id="rId25"/>
    <p:sldId id="267" r:id="rId26"/>
    <p:sldId id="273" r:id="rId27"/>
    <p:sldId id="272" r:id="rId28"/>
    <p:sldId id="304" r:id="rId29"/>
    <p:sldId id="303" r:id="rId30"/>
    <p:sldId id="305" r:id="rId31"/>
    <p:sldId id="306" r:id="rId32"/>
    <p:sldId id="307" r:id="rId33"/>
    <p:sldId id="274" r:id="rId34"/>
    <p:sldId id="275" r:id="rId35"/>
    <p:sldId id="311" r:id="rId36"/>
    <p:sldId id="313" r:id="rId37"/>
    <p:sldId id="312" r:id="rId38"/>
    <p:sldId id="314" r:id="rId39"/>
    <p:sldId id="276" r:id="rId40"/>
    <p:sldId id="277" r:id="rId41"/>
    <p:sldId id="301" r:id="rId42"/>
    <p:sldId id="308" r:id="rId43"/>
    <p:sldId id="309" r:id="rId44"/>
    <p:sldId id="310" r:id="rId45"/>
    <p:sldId id="279" r:id="rId46"/>
    <p:sldId id="28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youtu.be/UUPn5YygFgE?si=fOjGS7frNqcJWdBN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ieY6bY_Rgyg?si=J2sLyG0pGJHbj8KL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youtu.be/44kZ5xZ0Jso?si=ShWp25twiPBS69a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5.mp4"/><Relationship Id="rId7" Type="http://schemas.openxmlformats.org/officeDocument/2006/relationships/image" Target="../media/image6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19948" y="58860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4" y="1123748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1187466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431458" y="3473139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4" y="4100053"/>
            <a:ext cx="6289543" cy="23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6929447" y="473737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76682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464889" y="233485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C1E73-070E-D780-4B78-D44350CD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5" y="3133684"/>
            <a:ext cx="2934109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3360586" y="31336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9" y="3904185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2474448" y="4105395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BFA588-8789-5205-398F-C17B46C0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645" y="3741477"/>
            <a:ext cx="6377855" cy="26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787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412823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20264" y="3340869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1" y="2525463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90218" y="3941034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8000" y="5200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2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58E8E1-1150-71F5-653D-51E333D3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81" y="1001466"/>
            <a:ext cx="8852838" cy="39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226143" y="1959115"/>
            <a:ext cx="28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목적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기간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기능을 개발하기 위한 사용 도구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인원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업무</a:t>
            </a:r>
            <a:r>
              <a:rPr lang="en-US" altLang="ko-KR" sz="2000"/>
              <a:t>: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2959510" y="1959115"/>
            <a:ext cx="7954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게임 개발 공모전을 위한 수학 게임</a:t>
            </a:r>
            <a:br>
              <a:rPr lang="en-US" altLang="ko-KR" sz="2000"/>
            </a:br>
            <a:r>
              <a:rPr lang="ko-KR" altLang="en-US" sz="2000"/>
              <a:t> </a:t>
            </a:r>
            <a:r>
              <a:rPr lang="en-US" altLang="ko-KR" sz="2000"/>
              <a:t>2023.04~ 2023.08</a:t>
            </a:r>
            <a:br>
              <a:rPr lang="en-US" altLang="ko-KR" sz="2000"/>
            </a:br>
            <a:r>
              <a:rPr lang="en-US" altLang="ko-KR" sz="2000"/>
              <a:t>Unity, C#, Git, GithubDesktop, </a:t>
            </a:r>
            <a:r>
              <a:rPr lang="ko-KR" altLang="en-US" sz="2000"/>
              <a:t>포톤</a:t>
            </a:r>
            <a:r>
              <a:rPr lang="en-US" altLang="ko-KR" sz="2000"/>
              <a:t>, MathpidAPI, Firebase</a:t>
            </a:r>
          </a:p>
          <a:p>
            <a:pPr latinLnBrk="1"/>
            <a:br>
              <a:rPr lang="en-US" altLang="ko-KR" sz="2000"/>
            </a:br>
            <a:r>
              <a:rPr lang="en-US" altLang="ko-KR" sz="2000"/>
              <a:t>5</a:t>
            </a:r>
            <a:r>
              <a:rPr lang="ko-KR" altLang="en-US" sz="2000"/>
              <a:t>인</a:t>
            </a:r>
            <a:r>
              <a:rPr lang="en-US" altLang="ko-KR" sz="2000"/>
              <a:t>(</a:t>
            </a:r>
            <a:r>
              <a:rPr lang="ko-KR" altLang="en-US" sz="2000"/>
              <a:t>프로그래머</a:t>
            </a:r>
            <a:r>
              <a:rPr lang="en-US" altLang="ko-KR" sz="2000"/>
              <a:t>4, </a:t>
            </a:r>
            <a:r>
              <a:rPr lang="ko-KR" altLang="en-US" sz="2000"/>
              <a:t>아트</a:t>
            </a:r>
            <a:r>
              <a:rPr lang="en-US" altLang="ko-KR" sz="2000"/>
              <a:t>1)</a:t>
            </a:r>
            <a:br>
              <a:rPr lang="en-US" altLang="ko-KR" sz="2000"/>
            </a:br>
            <a:r>
              <a:rPr lang="ko-KR" altLang="en-US" sz="2000"/>
              <a:t>애니메이션</a:t>
            </a:r>
            <a:r>
              <a:rPr lang="en-US" altLang="ko-KR" sz="2000"/>
              <a:t>, UI, </a:t>
            </a:r>
            <a:r>
              <a:rPr lang="ko-KR" altLang="en-US" sz="2000">
                <a:solidFill>
                  <a:srgbClr val="FFC000"/>
                </a:solidFill>
              </a:rPr>
              <a:t>포톤 서버</a:t>
            </a:r>
            <a:r>
              <a:rPr lang="en-US" altLang="ko-KR" sz="2000"/>
              <a:t>, </a:t>
            </a:r>
            <a:r>
              <a:rPr lang="ko-KR" altLang="en-US" sz="2000">
                <a:solidFill>
                  <a:srgbClr val="FFC000"/>
                </a:solidFill>
              </a:rPr>
              <a:t>멀티</a:t>
            </a:r>
            <a:r>
              <a:rPr lang="en-US" altLang="ko-KR" sz="2000"/>
              <a:t>, </a:t>
            </a:r>
            <a:r>
              <a:rPr lang="en-US" altLang="ko-KR" sz="2000">
                <a:solidFill>
                  <a:srgbClr val="FFC000"/>
                </a:solidFill>
              </a:rPr>
              <a:t>MathpidAPI</a:t>
            </a:r>
            <a:r>
              <a:rPr lang="ko-KR" altLang="en-US" sz="2000">
                <a:solidFill>
                  <a:srgbClr val="FFC000"/>
                </a:solidFill>
              </a:rPr>
              <a:t>연동</a:t>
            </a:r>
            <a:r>
              <a:rPr lang="en-US" altLang="ko-KR" sz="2000"/>
              <a:t>, </a:t>
            </a:r>
            <a:r>
              <a:rPr lang="ko-KR" altLang="en-US" sz="2000"/>
              <a:t>데이터 연동</a:t>
            </a:r>
            <a:r>
              <a:rPr lang="en-US" altLang="ko-KR" sz="2000"/>
              <a:t>, </a:t>
            </a:r>
            <a:r>
              <a:rPr lang="ko-KR" altLang="en-US" sz="2000"/>
              <a:t>스토리모드</a:t>
            </a:r>
            <a:r>
              <a:rPr lang="en-US" altLang="ko-KR" sz="2000"/>
              <a:t>, </a:t>
            </a:r>
            <a:r>
              <a:rPr lang="ko-KR" altLang="en-US" sz="2000"/>
              <a:t>연습모드</a:t>
            </a:r>
            <a:endParaRPr lang="ko-KR" altLang="en-US" sz="2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해상도 트러블 슈팅</a:t>
            </a:r>
            <a:endParaRPr lang="en-US" altLang="ko-KR" sz="4000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이해</a:t>
            </a:r>
            <a:endParaRPr lang="en-US" altLang="ko-KR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600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1A01E7-552D-E726-A1A3-F02A67E2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85" y="1043331"/>
            <a:ext cx="7383629" cy="41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2) </a:t>
            </a:r>
            <a:r>
              <a:rPr lang="ko-KR" altLang="en-US" sz="1600"/>
              <a:t>캐릭터 속도 동기화</a:t>
            </a:r>
            <a:endParaRPr lang="en-US" altLang="ko-KR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CB61DE-C3ED-3EFD-B8A4-737CCE40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22" y="924203"/>
            <a:ext cx="7876956" cy="44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>
                <a:solidFill>
                  <a:srgbClr val="FFC000"/>
                </a:solidFill>
              </a:rPr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437F8-7AA7-6460-1A1A-27265DF3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6" y="939301"/>
            <a:ext cx="4296375" cy="201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5014452" y="944537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5014452" y="19443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6DB0CA-1CE1-223B-B2F2-09983FD4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7" y="3348426"/>
            <a:ext cx="6965994" cy="2351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7821561" y="3436344"/>
            <a:ext cx="2900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CreateMonsterIcon</a:t>
            </a:r>
            <a:r>
              <a:rPr lang="ko-KR" altLang="en-US" sz="1400"/>
              <a:t>은 스테이지 정보에 맞게 몬스터 능력치가 설정되고 플레이어 스폰 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6415548" y="108110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 아이콘을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0" y="1081108"/>
            <a:ext cx="5106113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41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9291484" y="136176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CreatePlayerIcon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AE8A2-DA3C-533C-55C9-5F7D6D2B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454604"/>
            <a:ext cx="7826478" cy="184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DD6DB-EAC8-D9B5-B5ED-56528C25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16" y="2996568"/>
            <a:ext cx="3572374" cy="1476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B0C83-023E-23DF-0D69-6E6AC06EB572}"/>
              </a:ext>
            </a:extLst>
          </p:cNvPr>
          <p:cNvSpPr txBox="1"/>
          <p:nvPr/>
        </p:nvSpPr>
        <p:spPr>
          <a:xfrm>
            <a:off x="7929716" y="517114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B0D69-8EC7-4AF2-2798-38368314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2516686"/>
            <a:ext cx="6935356" cy="42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  <p:pic>
        <p:nvPicPr>
          <p:cNvPr id="4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62E2D0C7-7233-87DF-206A-DAAAB58DF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04" y="988427"/>
            <a:ext cx="8677592" cy="48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73A558-49F7-2701-8152-4734546A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974" y="814817"/>
            <a:ext cx="2576051" cy="46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개요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RPG</a:t>
            </a:r>
            <a:r>
              <a:rPr lang="ko-KR" altLang="en-US" sz="4000"/>
              <a:t>형식 </a:t>
            </a:r>
            <a:r>
              <a:rPr lang="en-US" altLang="ko-KR" sz="4000"/>
              <a:t>1</a:t>
            </a:r>
            <a:r>
              <a:rPr lang="ko-KR" altLang="en-US" sz="4000"/>
              <a:t>인 전략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자동생성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Google Ads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36F19-FB7B-34C9-683E-C8ED0DC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2" y="1399535"/>
            <a:ext cx="4835356" cy="2438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46AE9-F73A-B9A2-06F5-11C1D918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4" y="1399535"/>
            <a:ext cx="3838438" cy="454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A335C-6BCA-B2B5-FE64-FBB1A6E11CC6}"/>
              </a:ext>
            </a:extLst>
          </p:cNvPr>
          <p:cNvSpPr txBox="1"/>
          <p:nvPr/>
        </p:nvSpPr>
        <p:spPr>
          <a:xfrm>
            <a:off x="1201464" y="899822"/>
            <a:ext cx="216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붙여보았다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8700-4CF4-5111-68F3-DE1F2919DE57}"/>
              </a:ext>
            </a:extLst>
          </p:cNvPr>
          <p:cNvSpPr txBox="1"/>
          <p:nvPr/>
        </p:nvSpPr>
        <p:spPr>
          <a:xfrm>
            <a:off x="6409764" y="914672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 내용을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4686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7004D-E5A9-7564-D126-DCC2505B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85" y="1884684"/>
            <a:ext cx="3791479" cy="2715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38" y="391021"/>
            <a:ext cx="4417867" cy="6075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DEE02D-3BA8-5FF6-607A-E0999D01BBBE}"/>
              </a:ext>
            </a:extLst>
          </p:cNvPr>
          <p:cNvSpPr txBox="1"/>
          <p:nvPr/>
        </p:nvSpPr>
        <p:spPr>
          <a:xfrm>
            <a:off x="439994" y="117021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9267630" y="2736502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끄는 등 이벤트가 발생될 떄 사용되는 함수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우리의 경우 광고를 끄면 </a:t>
            </a:r>
            <a:r>
              <a:rPr lang="en-US" altLang="ko-KR" sz="1400"/>
              <a:t>GameScene</a:t>
            </a:r>
            <a:r>
              <a:rPr lang="ko-KR" altLang="en-US" sz="1400"/>
              <a:t>으로 이동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광고의 에러가 생겨도 </a:t>
            </a:r>
            <a:r>
              <a:rPr lang="en-US" altLang="ko-KR" sz="1400"/>
              <a:t>GameScene</a:t>
            </a:r>
            <a:r>
              <a:rPr lang="ko-KR" altLang="en-US" sz="1400"/>
              <a:t>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E25C6-4A5B-E190-1CB7-350A7DA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799997"/>
            <a:ext cx="5020376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47322-D121-24AE-4E87-B08D2AA3467E}"/>
              </a:ext>
            </a:extLst>
          </p:cNvPr>
          <p:cNvSpPr txBox="1"/>
          <p:nvPr/>
        </p:nvSpPr>
        <p:spPr>
          <a:xfrm>
            <a:off x="2012650" y="1327355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다음 전면 광고를 미리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4934-BB97-F5B0-36E7-59530EF53FB2}"/>
              </a:ext>
            </a:extLst>
          </p:cNvPr>
          <p:cNvSpPr txBox="1"/>
          <p:nvPr/>
        </p:nvSpPr>
        <p:spPr>
          <a:xfrm>
            <a:off x="6659400" y="2951945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한번 보여주면 </a:t>
            </a:r>
            <a:r>
              <a:rPr lang="en-US" altLang="ko-KR" sz="1400"/>
              <a:t>Reload</a:t>
            </a:r>
            <a:r>
              <a:rPr lang="ko-KR" altLang="en-US" sz="1400"/>
              <a:t>함수가 실행되어 광고를 저장하고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다시 광고가 나오면 저장된 광고가 나오고 </a:t>
            </a:r>
            <a:r>
              <a:rPr lang="en-US" altLang="ko-KR" sz="1400"/>
              <a:t>Reload</a:t>
            </a:r>
            <a:r>
              <a:rPr lang="ko-KR" altLang="en-US" sz="1400"/>
              <a:t>를 하면서 반복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60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748" y="801128"/>
            <a:ext cx="3483711" cy="294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5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3E9577B4-74E4-40EB-7A09-0E714F7F4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62648"/>
              </p:ext>
            </p:extLst>
          </p:nvPr>
        </p:nvGraphicFramePr>
        <p:xfrm>
          <a:off x="1611099" y="809482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262F3-F6B3-1B3A-E83C-A481894C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4868808"/>
            <a:ext cx="6477904" cy="77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88934" y="5254624"/>
            <a:ext cx="6384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</TotalTime>
  <Words>1637</Words>
  <Application>Microsoft Office PowerPoint</Application>
  <PresentationFormat>와이드스크린</PresentationFormat>
  <Paragraphs>219</Paragraphs>
  <Slides>46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UI 자동화</vt:lpstr>
      <vt:lpstr>UI 상속 구조</vt:lpstr>
      <vt:lpstr>UI_Base</vt:lpstr>
      <vt:lpstr>UI_Base</vt:lpstr>
      <vt:lpstr>UI_EventHandler 의사코드</vt:lpstr>
      <vt:lpstr>UI_EventHandler</vt:lpstr>
      <vt:lpstr>UI_EventHandler</vt:lpstr>
      <vt:lpstr>UI_EventHandler</vt:lpstr>
      <vt:lpstr>Map 자동생성 Tool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16</cp:revision>
  <dcterms:created xsi:type="dcterms:W3CDTF">2024-10-03T00:56:07Z</dcterms:created>
  <dcterms:modified xsi:type="dcterms:W3CDTF">2024-10-15T03:07:27Z</dcterms:modified>
</cp:coreProperties>
</file>